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6FD2F-2059-4231-B5B7-B410B01864ED}" type="datetimeFigureOut">
              <a:rPr lang="en-GB" smtClean="0"/>
              <a:t>03/01/2021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48ED3-6224-4F18-8F70-6256A6BC8C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842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6FD2F-2059-4231-B5B7-B410B01864ED}" type="datetimeFigureOut">
              <a:rPr lang="en-GB" smtClean="0"/>
              <a:t>03/01/2021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48ED3-6224-4F18-8F70-6256A6BC8C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2639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6FD2F-2059-4231-B5B7-B410B01864ED}" type="datetimeFigureOut">
              <a:rPr lang="en-GB" smtClean="0"/>
              <a:t>03/01/2021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48ED3-6224-4F18-8F70-6256A6BC8C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234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6FD2F-2059-4231-B5B7-B410B01864ED}" type="datetimeFigureOut">
              <a:rPr lang="en-GB" smtClean="0"/>
              <a:t>03/01/2021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48ED3-6224-4F18-8F70-6256A6BC8C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296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6FD2F-2059-4231-B5B7-B410B01864ED}" type="datetimeFigureOut">
              <a:rPr lang="en-GB" smtClean="0"/>
              <a:t>03/01/2021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48ED3-6224-4F18-8F70-6256A6BC8C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68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6FD2F-2059-4231-B5B7-B410B01864ED}" type="datetimeFigureOut">
              <a:rPr lang="en-GB" smtClean="0"/>
              <a:t>03/01/2021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48ED3-6224-4F18-8F70-6256A6BC8C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69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6FD2F-2059-4231-B5B7-B410B01864ED}" type="datetimeFigureOut">
              <a:rPr lang="en-GB" smtClean="0"/>
              <a:t>03/01/2021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48ED3-6224-4F18-8F70-6256A6BC8C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648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6FD2F-2059-4231-B5B7-B410B01864ED}" type="datetimeFigureOut">
              <a:rPr lang="en-GB" smtClean="0"/>
              <a:t>03/01/2021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48ED3-6224-4F18-8F70-6256A6BC8C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587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6FD2F-2059-4231-B5B7-B410B01864ED}" type="datetimeFigureOut">
              <a:rPr lang="en-GB" smtClean="0"/>
              <a:t>03/01/2021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48ED3-6224-4F18-8F70-6256A6BC8C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5725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6FD2F-2059-4231-B5B7-B410B01864ED}" type="datetimeFigureOut">
              <a:rPr lang="en-GB" smtClean="0"/>
              <a:t>03/01/2021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48ED3-6224-4F18-8F70-6256A6BC8C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170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6FD2F-2059-4231-B5B7-B410B01864ED}" type="datetimeFigureOut">
              <a:rPr lang="en-GB" smtClean="0"/>
              <a:t>03/01/2021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48ED3-6224-4F18-8F70-6256A6BC8C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249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6FD2F-2059-4231-B5B7-B410B01864ED}" type="datetimeFigureOut">
              <a:rPr lang="en-GB" smtClean="0"/>
              <a:t>03/01/2021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48ED3-6224-4F18-8F70-6256A6BC8C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576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nologystudent.com/despro_flsh/thumbnail1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technologystudent.com/despro_flsh/thick2.html" TargetMode="External"/><Relationship Id="rId3" Type="http://schemas.openxmlformats.org/officeDocument/2006/relationships/hyperlink" Target="https://technologystudent.com/designpro/thumbnail2.html" TargetMode="External"/><Relationship Id="rId7" Type="http://schemas.openxmlformats.org/officeDocument/2006/relationships/hyperlink" Target="https://technologystudent.com/despro_flsh/thickline1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echnologystudent.com/designpro/wdshade.htm" TargetMode="External"/><Relationship Id="rId5" Type="http://schemas.openxmlformats.org/officeDocument/2006/relationships/hyperlink" Target="https://technologystudent.com/despro2/drawtec3a.htm" TargetMode="External"/><Relationship Id="rId10" Type="http://schemas.openxmlformats.org/officeDocument/2006/relationships/hyperlink" Target="https://technologystudent.com/despro_flsh/thickline5.html" TargetMode="External"/><Relationship Id="rId4" Type="http://schemas.openxmlformats.org/officeDocument/2006/relationships/hyperlink" Target="https://technologystudent.com/despro2/drawtec2a.htm" TargetMode="External"/><Relationship Id="rId9" Type="http://schemas.openxmlformats.org/officeDocument/2006/relationships/hyperlink" Target="https://technologystudent.com/despro_flsh/thickline4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technologystudent.com/despro2/drawtec3a.htm" TargetMode="External"/><Relationship Id="rId13" Type="http://schemas.openxmlformats.org/officeDocument/2006/relationships/hyperlink" Target="https://technologystudent.com/despro_flsh/thickline5.html" TargetMode="External"/><Relationship Id="rId3" Type="http://schemas.openxmlformats.org/officeDocument/2006/relationships/hyperlink" Target="https://technologystudent.com/despro2/seat7.html" TargetMode="External"/><Relationship Id="rId7" Type="http://schemas.openxmlformats.org/officeDocument/2006/relationships/hyperlink" Target="https://technologystudent.com/despro2/drawtec2a.htm" TargetMode="External"/><Relationship Id="rId12" Type="http://schemas.openxmlformats.org/officeDocument/2006/relationships/hyperlink" Target="https://technologystudent.com/despro_flsh/thickline4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echnologystudent.com/despro2/seat13.html" TargetMode="External"/><Relationship Id="rId11" Type="http://schemas.openxmlformats.org/officeDocument/2006/relationships/hyperlink" Target="https://technologystudent.com/despro_flsh/thick2.html" TargetMode="External"/><Relationship Id="rId5" Type="http://schemas.openxmlformats.org/officeDocument/2006/relationships/hyperlink" Target="https://technologystudent.com/despro2/seat12.html" TargetMode="External"/><Relationship Id="rId15" Type="http://schemas.openxmlformats.org/officeDocument/2006/relationships/hyperlink" Target="https://technologystudent.com/despro_flsh/mats_model1.html" TargetMode="External"/><Relationship Id="rId10" Type="http://schemas.openxmlformats.org/officeDocument/2006/relationships/hyperlink" Target="https://technologystudent.com/despro_flsh/thickline1.html" TargetMode="External"/><Relationship Id="rId4" Type="http://schemas.openxmlformats.org/officeDocument/2006/relationships/hyperlink" Target="https://technologystudent.com/despro2/seat11.html" TargetMode="External"/><Relationship Id="rId9" Type="http://schemas.openxmlformats.org/officeDocument/2006/relationships/hyperlink" Target="https://technologystudent.com/designpro/wdshade.htm" TargetMode="External"/><Relationship Id="rId14" Type="http://schemas.openxmlformats.org/officeDocument/2006/relationships/hyperlink" Target="https://technologystudent.com/despro2/seat10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2F0B3E4-526A-4ED4-B985-B6ECBD2DE6DE}"/>
              </a:ext>
            </a:extLst>
          </p:cNvPr>
          <p:cNvGrpSpPr/>
          <p:nvPr/>
        </p:nvGrpSpPr>
        <p:grpSpPr>
          <a:xfrm>
            <a:off x="0" y="196258"/>
            <a:ext cx="9144000" cy="6465483"/>
            <a:chOff x="0" y="196258"/>
            <a:chExt cx="9144000" cy="6465483"/>
          </a:xfrm>
        </p:grpSpPr>
        <p:pic>
          <p:nvPicPr>
            <p:cNvPr id="5" name="Picture 4" descr="Text, letter&#10;&#10;Description automatically generated with medium confidence">
              <a:extLst>
                <a:ext uri="{FF2B5EF4-FFF2-40B4-BE49-F238E27FC236}">
                  <a16:creationId xmlns:a16="http://schemas.microsoft.com/office/drawing/2014/main" id="{FDBA5617-9103-4A1B-AEB4-C2F81E2567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96258"/>
              <a:ext cx="9144000" cy="6465483"/>
            </a:xfrm>
            <a:prstGeom prst="rect">
              <a:avLst/>
            </a:prstGeom>
          </p:spPr>
        </p:pic>
        <p:sp>
          <p:nvSpPr>
            <p:cNvPr id="6" name="Oval 5">
              <a:hlinkClick r:id="rId3"/>
              <a:extLst>
                <a:ext uri="{FF2B5EF4-FFF2-40B4-BE49-F238E27FC236}">
                  <a16:creationId xmlns:a16="http://schemas.microsoft.com/office/drawing/2014/main" id="{6F2DF959-2CED-4970-82C9-6CA1AB9CB582}"/>
                </a:ext>
              </a:extLst>
            </p:cNvPr>
            <p:cNvSpPr/>
            <p:nvPr/>
          </p:nvSpPr>
          <p:spPr>
            <a:xfrm>
              <a:off x="3976382" y="1115736"/>
              <a:ext cx="469783" cy="469783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150847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A4ABA00B-54A3-480D-8AA0-B7B1043BE20A}"/>
              </a:ext>
            </a:extLst>
          </p:cNvPr>
          <p:cNvGrpSpPr/>
          <p:nvPr/>
        </p:nvGrpSpPr>
        <p:grpSpPr>
          <a:xfrm>
            <a:off x="0" y="196258"/>
            <a:ext cx="9144000" cy="6465483"/>
            <a:chOff x="0" y="196258"/>
            <a:chExt cx="9144000" cy="6465483"/>
          </a:xfrm>
        </p:grpSpPr>
        <p:pic>
          <p:nvPicPr>
            <p:cNvPr id="3" name="Picture 2" descr="Text&#10;&#10;Description automatically generated">
              <a:extLst>
                <a:ext uri="{FF2B5EF4-FFF2-40B4-BE49-F238E27FC236}">
                  <a16:creationId xmlns:a16="http://schemas.microsoft.com/office/drawing/2014/main" id="{3D9DA366-6756-40F3-8C8B-291E5A3128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96258"/>
              <a:ext cx="9144000" cy="6465483"/>
            </a:xfrm>
            <a:prstGeom prst="rect">
              <a:avLst/>
            </a:prstGeom>
          </p:spPr>
        </p:pic>
        <p:sp>
          <p:nvSpPr>
            <p:cNvPr id="4" name="Oval 3">
              <a:hlinkClick r:id="rId3"/>
              <a:extLst>
                <a:ext uri="{FF2B5EF4-FFF2-40B4-BE49-F238E27FC236}">
                  <a16:creationId xmlns:a16="http://schemas.microsoft.com/office/drawing/2014/main" id="{560E5827-5247-4CEC-AF2A-A402A43BBE93}"/>
                </a:ext>
              </a:extLst>
            </p:cNvPr>
            <p:cNvSpPr/>
            <p:nvPr/>
          </p:nvSpPr>
          <p:spPr>
            <a:xfrm>
              <a:off x="8380603" y="838900"/>
              <a:ext cx="469783" cy="469783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Oval 4">
              <a:hlinkClick r:id="rId4"/>
              <a:extLst>
                <a:ext uri="{FF2B5EF4-FFF2-40B4-BE49-F238E27FC236}">
                  <a16:creationId xmlns:a16="http://schemas.microsoft.com/office/drawing/2014/main" id="{E82FD8B1-4EDB-4227-9659-455CB5F7413A}"/>
                </a:ext>
              </a:extLst>
            </p:cNvPr>
            <p:cNvSpPr/>
            <p:nvPr/>
          </p:nvSpPr>
          <p:spPr>
            <a:xfrm>
              <a:off x="8439326" y="2046914"/>
              <a:ext cx="469783" cy="469783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>
              <a:hlinkClick r:id="rId5"/>
              <a:extLst>
                <a:ext uri="{FF2B5EF4-FFF2-40B4-BE49-F238E27FC236}">
                  <a16:creationId xmlns:a16="http://schemas.microsoft.com/office/drawing/2014/main" id="{B8AF9AE5-D1A0-49BB-873E-5F928D8658C2}"/>
                </a:ext>
              </a:extLst>
            </p:cNvPr>
            <p:cNvSpPr/>
            <p:nvPr/>
          </p:nvSpPr>
          <p:spPr>
            <a:xfrm>
              <a:off x="8439325" y="2676530"/>
              <a:ext cx="469783" cy="469783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>
              <a:hlinkClick r:id="rId6"/>
              <a:extLst>
                <a:ext uri="{FF2B5EF4-FFF2-40B4-BE49-F238E27FC236}">
                  <a16:creationId xmlns:a16="http://schemas.microsoft.com/office/drawing/2014/main" id="{77F03AE9-A5C4-44B4-96A4-D9D9A00AC4F4}"/>
                </a:ext>
              </a:extLst>
            </p:cNvPr>
            <p:cNvSpPr/>
            <p:nvPr/>
          </p:nvSpPr>
          <p:spPr>
            <a:xfrm>
              <a:off x="8439324" y="3339702"/>
              <a:ext cx="469783" cy="469783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>
              <a:hlinkClick r:id="rId7"/>
              <a:extLst>
                <a:ext uri="{FF2B5EF4-FFF2-40B4-BE49-F238E27FC236}">
                  <a16:creationId xmlns:a16="http://schemas.microsoft.com/office/drawing/2014/main" id="{A9E215BA-986D-4599-AF3B-35927AED008C}"/>
                </a:ext>
              </a:extLst>
            </p:cNvPr>
            <p:cNvSpPr/>
            <p:nvPr/>
          </p:nvSpPr>
          <p:spPr>
            <a:xfrm>
              <a:off x="8439323" y="3960929"/>
              <a:ext cx="469783" cy="469783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hlinkClick r:id="rId8"/>
              <a:extLst>
                <a:ext uri="{FF2B5EF4-FFF2-40B4-BE49-F238E27FC236}">
                  <a16:creationId xmlns:a16="http://schemas.microsoft.com/office/drawing/2014/main" id="{A91E7FD3-16FA-458E-9735-955110BCB527}"/>
                </a:ext>
              </a:extLst>
            </p:cNvPr>
            <p:cNvSpPr/>
            <p:nvPr/>
          </p:nvSpPr>
          <p:spPr>
            <a:xfrm>
              <a:off x="8439323" y="4598934"/>
              <a:ext cx="469783" cy="469783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hlinkClick r:id="rId9"/>
              <a:extLst>
                <a:ext uri="{FF2B5EF4-FFF2-40B4-BE49-F238E27FC236}">
                  <a16:creationId xmlns:a16="http://schemas.microsoft.com/office/drawing/2014/main" id="{9B3E2CD3-B5FB-45B4-B6F4-69CF65850BDE}"/>
                </a:ext>
              </a:extLst>
            </p:cNvPr>
            <p:cNvSpPr/>
            <p:nvPr/>
          </p:nvSpPr>
          <p:spPr>
            <a:xfrm>
              <a:off x="8439322" y="5253717"/>
              <a:ext cx="469783" cy="469783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hlinkClick r:id="rId10"/>
              <a:extLst>
                <a:ext uri="{FF2B5EF4-FFF2-40B4-BE49-F238E27FC236}">
                  <a16:creationId xmlns:a16="http://schemas.microsoft.com/office/drawing/2014/main" id="{C085C783-EEEE-45FA-81A3-94ED2DE7107C}"/>
                </a:ext>
              </a:extLst>
            </p:cNvPr>
            <p:cNvSpPr/>
            <p:nvPr/>
          </p:nvSpPr>
          <p:spPr>
            <a:xfrm>
              <a:off x="8439321" y="5874944"/>
              <a:ext cx="469783" cy="469783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675950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E2B4FBF-9F2F-4D88-9A6B-CFD82D9D1B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258"/>
            <a:ext cx="9144000" cy="646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82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EEC65D0C-9B0E-4DB7-9EB6-FBA500779A37}"/>
              </a:ext>
            </a:extLst>
          </p:cNvPr>
          <p:cNvGrpSpPr/>
          <p:nvPr/>
        </p:nvGrpSpPr>
        <p:grpSpPr>
          <a:xfrm>
            <a:off x="0" y="196258"/>
            <a:ext cx="9144000" cy="6465483"/>
            <a:chOff x="0" y="196258"/>
            <a:chExt cx="9144000" cy="6465483"/>
          </a:xfrm>
        </p:grpSpPr>
        <p:pic>
          <p:nvPicPr>
            <p:cNvPr id="3" name="Picture 2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9F3775D4-C87D-4DD6-B7F9-4F0B42DE3D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96258"/>
              <a:ext cx="9144000" cy="6465483"/>
            </a:xfrm>
            <a:prstGeom prst="rect">
              <a:avLst/>
            </a:prstGeom>
          </p:spPr>
        </p:pic>
        <p:sp>
          <p:nvSpPr>
            <p:cNvPr id="11" name="Oval 10">
              <a:hlinkClick r:id="rId3"/>
              <a:extLst>
                <a:ext uri="{FF2B5EF4-FFF2-40B4-BE49-F238E27FC236}">
                  <a16:creationId xmlns:a16="http://schemas.microsoft.com/office/drawing/2014/main" id="{19F8EAC6-A1F4-45E1-B7D0-CA4C5EF27467}"/>
                </a:ext>
              </a:extLst>
            </p:cNvPr>
            <p:cNvSpPr/>
            <p:nvPr/>
          </p:nvSpPr>
          <p:spPr>
            <a:xfrm>
              <a:off x="7467601" y="1778466"/>
              <a:ext cx="469783" cy="469783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hlinkClick r:id="rId4"/>
              <a:extLst>
                <a:ext uri="{FF2B5EF4-FFF2-40B4-BE49-F238E27FC236}">
                  <a16:creationId xmlns:a16="http://schemas.microsoft.com/office/drawing/2014/main" id="{8D094F9F-1C6F-4BC3-9586-1A6AF1489543}"/>
                </a:ext>
              </a:extLst>
            </p:cNvPr>
            <p:cNvSpPr/>
            <p:nvPr/>
          </p:nvSpPr>
          <p:spPr>
            <a:xfrm>
              <a:off x="7467600" y="2408082"/>
              <a:ext cx="469783" cy="469783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hlinkClick r:id="rId5"/>
              <a:extLst>
                <a:ext uri="{FF2B5EF4-FFF2-40B4-BE49-F238E27FC236}">
                  <a16:creationId xmlns:a16="http://schemas.microsoft.com/office/drawing/2014/main" id="{ABFD9372-E8EA-4886-B41F-52C804FC9221}"/>
                </a:ext>
              </a:extLst>
            </p:cNvPr>
            <p:cNvSpPr/>
            <p:nvPr/>
          </p:nvSpPr>
          <p:spPr>
            <a:xfrm>
              <a:off x="7484377" y="3062865"/>
              <a:ext cx="469783" cy="469783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hlinkClick r:id="rId6"/>
              <a:extLst>
                <a:ext uri="{FF2B5EF4-FFF2-40B4-BE49-F238E27FC236}">
                  <a16:creationId xmlns:a16="http://schemas.microsoft.com/office/drawing/2014/main" id="{3FFD163C-D9D2-41E4-AC43-342A1A0CD902}"/>
                </a:ext>
              </a:extLst>
            </p:cNvPr>
            <p:cNvSpPr/>
            <p:nvPr/>
          </p:nvSpPr>
          <p:spPr>
            <a:xfrm>
              <a:off x="7492765" y="3692481"/>
              <a:ext cx="469783" cy="469783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>
              <a:hlinkClick r:id="rId7"/>
              <a:extLst>
                <a:ext uri="{FF2B5EF4-FFF2-40B4-BE49-F238E27FC236}">
                  <a16:creationId xmlns:a16="http://schemas.microsoft.com/office/drawing/2014/main" id="{1A7EEB60-A328-4829-AAA6-C708AEC401BD}"/>
                </a:ext>
              </a:extLst>
            </p:cNvPr>
            <p:cNvSpPr/>
            <p:nvPr/>
          </p:nvSpPr>
          <p:spPr>
            <a:xfrm>
              <a:off x="8430937" y="1786855"/>
              <a:ext cx="469783" cy="469783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>
              <a:hlinkClick r:id="rId8"/>
              <a:extLst>
                <a:ext uri="{FF2B5EF4-FFF2-40B4-BE49-F238E27FC236}">
                  <a16:creationId xmlns:a16="http://schemas.microsoft.com/office/drawing/2014/main" id="{1E5987DE-49D1-4FB5-8A33-AE628C1BB87D}"/>
                </a:ext>
              </a:extLst>
            </p:cNvPr>
            <p:cNvSpPr/>
            <p:nvPr/>
          </p:nvSpPr>
          <p:spPr>
            <a:xfrm>
              <a:off x="8430936" y="2416471"/>
              <a:ext cx="469783" cy="469783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>
              <a:hlinkClick r:id="rId9"/>
              <a:extLst>
                <a:ext uri="{FF2B5EF4-FFF2-40B4-BE49-F238E27FC236}">
                  <a16:creationId xmlns:a16="http://schemas.microsoft.com/office/drawing/2014/main" id="{6E33AAB1-C177-409D-B254-AC809BA37EA4}"/>
                </a:ext>
              </a:extLst>
            </p:cNvPr>
            <p:cNvSpPr/>
            <p:nvPr/>
          </p:nvSpPr>
          <p:spPr>
            <a:xfrm>
              <a:off x="8430935" y="3079643"/>
              <a:ext cx="469783" cy="469783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>
              <a:hlinkClick r:id="rId10"/>
              <a:extLst>
                <a:ext uri="{FF2B5EF4-FFF2-40B4-BE49-F238E27FC236}">
                  <a16:creationId xmlns:a16="http://schemas.microsoft.com/office/drawing/2014/main" id="{2F546745-BCD8-44A7-8924-C0587F1D7584}"/>
                </a:ext>
              </a:extLst>
            </p:cNvPr>
            <p:cNvSpPr/>
            <p:nvPr/>
          </p:nvSpPr>
          <p:spPr>
            <a:xfrm>
              <a:off x="8430934" y="3700870"/>
              <a:ext cx="469783" cy="469783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hlinkClick r:id="rId11"/>
              <a:extLst>
                <a:ext uri="{FF2B5EF4-FFF2-40B4-BE49-F238E27FC236}">
                  <a16:creationId xmlns:a16="http://schemas.microsoft.com/office/drawing/2014/main" id="{A70D8C89-B435-4C24-8721-DF7CA79E105C}"/>
                </a:ext>
              </a:extLst>
            </p:cNvPr>
            <p:cNvSpPr/>
            <p:nvPr/>
          </p:nvSpPr>
          <p:spPr>
            <a:xfrm>
              <a:off x="8430934" y="4338875"/>
              <a:ext cx="469783" cy="469783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hlinkClick r:id="rId12"/>
              <a:extLst>
                <a:ext uri="{FF2B5EF4-FFF2-40B4-BE49-F238E27FC236}">
                  <a16:creationId xmlns:a16="http://schemas.microsoft.com/office/drawing/2014/main" id="{E421BB9D-44E1-4365-AFD5-9E294AF98EB0}"/>
                </a:ext>
              </a:extLst>
            </p:cNvPr>
            <p:cNvSpPr/>
            <p:nvPr/>
          </p:nvSpPr>
          <p:spPr>
            <a:xfrm>
              <a:off x="8430933" y="4993658"/>
              <a:ext cx="469783" cy="469783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hlinkClick r:id="rId13"/>
              <a:extLst>
                <a:ext uri="{FF2B5EF4-FFF2-40B4-BE49-F238E27FC236}">
                  <a16:creationId xmlns:a16="http://schemas.microsoft.com/office/drawing/2014/main" id="{D2395A65-26B2-4813-88FE-C226A420237D}"/>
                </a:ext>
              </a:extLst>
            </p:cNvPr>
            <p:cNvSpPr/>
            <p:nvPr/>
          </p:nvSpPr>
          <p:spPr>
            <a:xfrm>
              <a:off x="8430932" y="5614885"/>
              <a:ext cx="469783" cy="469783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hlinkClick r:id="rId14"/>
              <a:extLst>
                <a:ext uri="{FF2B5EF4-FFF2-40B4-BE49-F238E27FC236}">
                  <a16:creationId xmlns:a16="http://schemas.microsoft.com/office/drawing/2014/main" id="{6A389DBA-1EE9-4CDC-9911-2DAC7776A8E7}"/>
                </a:ext>
              </a:extLst>
            </p:cNvPr>
            <p:cNvSpPr/>
            <p:nvPr/>
          </p:nvSpPr>
          <p:spPr>
            <a:xfrm>
              <a:off x="7566870" y="5002047"/>
              <a:ext cx="469783" cy="469783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hlinkClick r:id="rId15"/>
              <a:extLst>
                <a:ext uri="{FF2B5EF4-FFF2-40B4-BE49-F238E27FC236}">
                  <a16:creationId xmlns:a16="http://schemas.microsoft.com/office/drawing/2014/main" id="{F2E6D5DB-F9B3-4D34-B841-586F0FD09086}"/>
                </a:ext>
              </a:extLst>
            </p:cNvPr>
            <p:cNvSpPr/>
            <p:nvPr/>
          </p:nvSpPr>
          <p:spPr>
            <a:xfrm>
              <a:off x="7566870" y="5614885"/>
              <a:ext cx="469783" cy="469783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6061349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RYan</dc:creator>
  <cp:lastModifiedBy>Vincent RYan</cp:lastModifiedBy>
  <cp:revision>4</cp:revision>
  <dcterms:created xsi:type="dcterms:W3CDTF">2021-01-03T20:21:25Z</dcterms:created>
  <dcterms:modified xsi:type="dcterms:W3CDTF">2021-01-03T20:32:40Z</dcterms:modified>
</cp:coreProperties>
</file>